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20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8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474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55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4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58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260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66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321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9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775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35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4.4 Using the Properties Together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211982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887EC64-DACC-4108-9FAB-6E288FBC20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05C4A0-68A2-4496-87A5-5478E3274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7E041E6-AC36-4409-B797-2FE54253E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97280" y="758952"/>
            <a:ext cx="10058400" cy="389216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  <a:r>
              <a:rPr lang="en-US" sz="8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	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100051" y="5225240"/>
            <a:ext cx="10058400" cy="11430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b="1" cap="all" spc="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Students will be able to apply inverse operations in order to solve and graph inequalities.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7967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55575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898525" y="630755"/>
                <a:ext cx="10394950" cy="4754563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𝟐𝟏</m:t>
                      </m:r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98525" y="630755"/>
                <a:ext cx="10394950" cy="4754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5895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55575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898525" y="1051718"/>
                <a:ext cx="10394950" cy="4754563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&lt;−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98525" y="1051718"/>
                <a:ext cx="10394950" cy="4754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3086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3015" y="68245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898525" y="1211245"/>
                <a:ext cx="10394950" cy="4754563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98525" y="1211245"/>
                <a:ext cx="10394950" cy="4754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819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4934" y="119615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4)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898525" y="1051718"/>
                <a:ext cx="10394950" cy="4754563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98525" y="1051718"/>
                <a:ext cx="10394950" cy="4754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7281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4113" y="83656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5)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898525" y="1303712"/>
                <a:ext cx="10394950" cy="4754563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98525" y="1303712"/>
                <a:ext cx="10394950" cy="4754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85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1919" y="37423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6)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898525" y="1180423"/>
                <a:ext cx="10394950" cy="4754563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98525" y="1180423"/>
                <a:ext cx="10394950" cy="4754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7210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4387" y="42559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7)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898525" y="1303712"/>
                <a:ext cx="10394950" cy="4754563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)≥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𝟏𝟓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98525" y="1303712"/>
                <a:ext cx="10394950" cy="4754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570149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992</TotalTime>
  <Words>106</Words>
  <Application>Microsoft Office PowerPoint</Application>
  <PresentationFormat>Widescreen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Cambria Math</vt:lpstr>
      <vt:lpstr>Retrospect</vt:lpstr>
      <vt:lpstr>Chapter 4.4 Using the Properties Together</vt:lpstr>
      <vt:lpstr>Objective  </vt:lpstr>
      <vt:lpstr>Ex. 1)</vt:lpstr>
      <vt:lpstr>Ex. 2)</vt:lpstr>
      <vt:lpstr>Ex. 3)</vt:lpstr>
      <vt:lpstr>Ex. 4)</vt:lpstr>
      <vt:lpstr>Ex. 5)</vt:lpstr>
      <vt:lpstr>Ex. 6)</vt:lpstr>
      <vt:lpstr>Ex. 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4.4 Using the properties together</dc:title>
  <dc:creator>Michael Kuniega</dc:creator>
  <cp:lastModifiedBy>Michael Kuniega</cp:lastModifiedBy>
  <cp:revision>3</cp:revision>
  <dcterms:created xsi:type="dcterms:W3CDTF">2017-03-04T23:10:35Z</dcterms:created>
  <dcterms:modified xsi:type="dcterms:W3CDTF">2019-12-29T22:09:09Z</dcterms:modified>
</cp:coreProperties>
</file>